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8" r:id="rId4"/>
    <p:sldId id="257" r:id="rId5"/>
    <p:sldId id="264" r:id="rId6"/>
    <p:sldId id="260" r:id="rId7"/>
    <p:sldId id="265" r:id="rId8"/>
    <p:sldId id="266" r:id="rId9"/>
    <p:sldId id="267" r:id="rId10"/>
    <p:sldId id="25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t, R.L.J." userId="809a0d5f-f967-4cd2-9a01-7625662a00b2" providerId="ADAL" clId="{5D881A19-6DF2-4B9A-ADFB-EE8728C8409F}"/>
    <pc:docChg chg="undo custSel modSld">
      <pc:chgData name="Schot, R.L.J." userId="809a0d5f-f967-4cd2-9a01-7625662a00b2" providerId="ADAL" clId="{5D881A19-6DF2-4B9A-ADFB-EE8728C8409F}" dt="2022-05-10T11:57:58.659" v="111" actId="20577"/>
      <pc:docMkLst>
        <pc:docMk/>
      </pc:docMkLst>
      <pc:sldChg chg="addSp delSp modSp mod setBg modAnim">
        <pc:chgData name="Schot, R.L.J." userId="809a0d5f-f967-4cd2-9a01-7625662a00b2" providerId="ADAL" clId="{5D881A19-6DF2-4B9A-ADFB-EE8728C8409F}" dt="2022-05-10T11:57:58.659" v="111" actId="20577"/>
        <pc:sldMkLst>
          <pc:docMk/>
          <pc:sldMk cId="3547111638" sldId="259"/>
        </pc:sldMkLst>
        <pc:spChg chg="mod">
          <ac:chgData name="Schot, R.L.J." userId="809a0d5f-f967-4cd2-9a01-7625662a00b2" providerId="ADAL" clId="{5D881A19-6DF2-4B9A-ADFB-EE8728C8409F}" dt="2022-05-10T07:54:32.362" v="101" actId="26606"/>
          <ac:spMkLst>
            <pc:docMk/>
            <pc:sldMk cId="3547111638" sldId="259"/>
            <ac:spMk id="2" creationId="{00000000-0000-0000-0000-000000000000}"/>
          </ac:spMkLst>
        </pc:spChg>
        <pc:spChg chg="mod">
          <ac:chgData name="Schot, R.L.J." userId="809a0d5f-f967-4cd2-9a01-7625662a00b2" providerId="ADAL" clId="{5D881A19-6DF2-4B9A-ADFB-EE8728C8409F}" dt="2022-05-10T11:57:58.659" v="111" actId="20577"/>
          <ac:spMkLst>
            <pc:docMk/>
            <pc:sldMk cId="3547111638" sldId="259"/>
            <ac:spMk id="3" creationId="{00000000-0000-0000-0000-000000000000}"/>
          </ac:spMkLst>
        </pc:spChg>
        <pc:spChg chg="add del">
          <ac:chgData name="Schot, R.L.J." userId="809a0d5f-f967-4cd2-9a01-7625662a00b2" providerId="ADAL" clId="{5D881A19-6DF2-4B9A-ADFB-EE8728C8409F}" dt="2022-05-10T07:54:32.354" v="100" actId="26606"/>
          <ac:spMkLst>
            <pc:docMk/>
            <pc:sldMk cId="3547111638" sldId="259"/>
            <ac:spMk id="8" creationId="{100EDD19-6802-4EC3-95CE-CFFAB042CFD6}"/>
          </ac:spMkLst>
        </pc:spChg>
        <pc:spChg chg="add del">
          <ac:chgData name="Schot, R.L.J." userId="809a0d5f-f967-4cd2-9a01-7625662a00b2" providerId="ADAL" clId="{5D881A19-6DF2-4B9A-ADFB-EE8728C8409F}" dt="2022-05-10T07:54:32.354" v="100" actId="26606"/>
          <ac:spMkLst>
            <pc:docMk/>
            <pc:sldMk cId="3547111638" sldId="259"/>
            <ac:spMk id="10" creationId="{DB17E863-922E-4C26-BD64-E8FD41D28661}"/>
          </ac:spMkLst>
        </pc:spChg>
        <pc:spChg chg="add">
          <ac:chgData name="Schot, R.L.J." userId="809a0d5f-f967-4cd2-9a01-7625662a00b2" providerId="ADAL" clId="{5D881A19-6DF2-4B9A-ADFB-EE8728C8409F}" dt="2022-05-10T07:54:32.362" v="101" actId="26606"/>
          <ac:spMkLst>
            <pc:docMk/>
            <pc:sldMk cId="3547111638" sldId="259"/>
            <ac:spMk id="12" creationId="{BC4C4868-CB8F-4AF9-9CDB-8108F2C19B67}"/>
          </ac:spMkLst>
        </pc:spChg>
        <pc:spChg chg="add">
          <ac:chgData name="Schot, R.L.J." userId="809a0d5f-f967-4cd2-9a01-7625662a00b2" providerId="ADAL" clId="{5D881A19-6DF2-4B9A-ADFB-EE8728C8409F}" dt="2022-05-10T07:54:32.362" v="101" actId="26606"/>
          <ac:spMkLst>
            <pc:docMk/>
            <pc:sldMk cId="3547111638" sldId="259"/>
            <ac:spMk id="13" creationId="{1B15ED52-F352-441B-82BF-E0EA34836D08}"/>
          </ac:spMkLst>
        </pc:spChg>
        <pc:spChg chg="add">
          <ac:chgData name="Schot, R.L.J." userId="809a0d5f-f967-4cd2-9a01-7625662a00b2" providerId="ADAL" clId="{5D881A19-6DF2-4B9A-ADFB-EE8728C8409F}" dt="2022-05-10T07:54:32.362" v="101" actId="26606"/>
          <ac:spMkLst>
            <pc:docMk/>
            <pc:sldMk cId="3547111638" sldId="259"/>
            <ac:spMk id="14" creationId="{375E0459-6403-40CD-989D-56A4407CA12E}"/>
          </ac:spMkLst>
        </pc:spChg>
        <pc:spChg chg="add">
          <ac:chgData name="Schot, R.L.J." userId="809a0d5f-f967-4cd2-9a01-7625662a00b2" providerId="ADAL" clId="{5D881A19-6DF2-4B9A-ADFB-EE8728C8409F}" dt="2022-05-10T07:54:32.362" v="101" actId="26606"/>
          <ac:spMkLst>
            <pc:docMk/>
            <pc:sldMk cId="3547111638" sldId="259"/>
            <ac:spMk id="15" creationId="{3B2E3793-BFE6-45A2-9B7B-E18844431C99}"/>
          </ac:spMkLst>
        </pc:spChg>
        <pc:spChg chg="add">
          <ac:chgData name="Schot, R.L.J." userId="809a0d5f-f967-4cd2-9a01-7625662a00b2" providerId="ADAL" clId="{5D881A19-6DF2-4B9A-ADFB-EE8728C8409F}" dt="2022-05-10T07:54:32.362" v="101" actId="26606"/>
          <ac:spMkLst>
            <pc:docMk/>
            <pc:sldMk cId="3547111638" sldId="259"/>
            <ac:spMk id="16" creationId="{53E5B1A8-3AC9-4BD1-9BBC-78CA94F2D1BA}"/>
          </ac:spMkLst>
        </pc:spChg>
      </pc:sldChg>
      <pc:sldChg chg="modSp mod modAnim">
        <pc:chgData name="Schot, R.L.J." userId="809a0d5f-f967-4cd2-9a01-7625662a00b2" providerId="ADAL" clId="{5D881A19-6DF2-4B9A-ADFB-EE8728C8409F}" dt="2022-05-10T07:50:25.985" v="31"/>
        <pc:sldMkLst>
          <pc:docMk/>
          <pc:sldMk cId="4115298366" sldId="260"/>
        </pc:sldMkLst>
        <pc:spChg chg="mod">
          <ac:chgData name="Schot, R.L.J." userId="809a0d5f-f967-4cd2-9a01-7625662a00b2" providerId="ADAL" clId="{5D881A19-6DF2-4B9A-ADFB-EE8728C8409F}" dt="2022-05-10T07:50:22.762" v="30" actId="114"/>
          <ac:spMkLst>
            <pc:docMk/>
            <pc:sldMk cId="4115298366" sldId="260"/>
            <ac:spMk id="5" creationId="{00000000-0000-0000-0000-000000000000}"/>
          </ac:spMkLst>
        </pc:spChg>
      </pc:sldChg>
      <pc:sldChg chg="addSp delSp modSp mod setBg modAnim">
        <pc:chgData name="Schot, R.L.J." userId="809a0d5f-f967-4cd2-9a01-7625662a00b2" providerId="ADAL" clId="{5D881A19-6DF2-4B9A-ADFB-EE8728C8409F}" dt="2022-05-10T07:52:01.771" v="41" actId="255"/>
        <pc:sldMkLst>
          <pc:docMk/>
          <pc:sldMk cId="2173311893" sldId="265"/>
        </pc:sldMkLst>
        <pc:spChg chg="mod">
          <ac:chgData name="Schot, R.L.J." userId="809a0d5f-f967-4cd2-9a01-7625662a00b2" providerId="ADAL" clId="{5D881A19-6DF2-4B9A-ADFB-EE8728C8409F}" dt="2022-05-10T07:51:44.578" v="40" actId="26606"/>
          <ac:spMkLst>
            <pc:docMk/>
            <pc:sldMk cId="2173311893" sldId="265"/>
            <ac:spMk id="2" creationId="{BCC3266F-F30E-4209-82D6-C99341928410}"/>
          </ac:spMkLst>
        </pc:spChg>
        <pc:spChg chg="mod ord">
          <ac:chgData name="Schot, R.L.J." userId="809a0d5f-f967-4cd2-9a01-7625662a00b2" providerId="ADAL" clId="{5D881A19-6DF2-4B9A-ADFB-EE8728C8409F}" dt="2022-05-10T07:52:01.771" v="41" actId="255"/>
          <ac:spMkLst>
            <pc:docMk/>
            <pc:sldMk cId="2173311893" sldId="265"/>
            <ac:spMk id="3" creationId="{7452ABEE-368E-4C93-A70E-E0DB58D6A6BC}"/>
          </ac:spMkLst>
        </pc:spChg>
        <pc:spChg chg="add del">
          <ac:chgData name="Schot, R.L.J." userId="809a0d5f-f967-4cd2-9a01-7625662a00b2" providerId="ADAL" clId="{5D881A19-6DF2-4B9A-ADFB-EE8728C8409F}" dt="2022-05-10T07:51:44.569" v="39" actId="26606"/>
          <ac:spMkLst>
            <pc:docMk/>
            <pc:sldMk cId="2173311893" sldId="265"/>
            <ac:spMk id="71" creationId="{3346177D-ADC4-4968-B747-5CFCD390B5B9}"/>
          </ac:spMkLst>
        </pc:spChg>
        <pc:spChg chg="add del">
          <ac:chgData name="Schot, R.L.J." userId="809a0d5f-f967-4cd2-9a01-7625662a00b2" providerId="ADAL" clId="{5D881A19-6DF2-4B9A-ADFB-EE8728C8409F}" dt="2022-05-10T07:51:44.569" v="39" actId="26606"/>
          <ac:spMkLst>
            <pc:docMk/>
            <pc:sldMk cId="2173311893" sldId="265"/>
            <ac:spMk id="73" creationId="{0844A943-BF79-4FEA-ABB1-3BD54D236606}"/>
          </ac:spMkLst>
        </pc:spChg>
        <pc:spChg chg="add del">
          <ac:chgData name="Schot, R.L.J." userId="809a0d5f-f967-4cd2-9a01-7625662a00b2" providerId="ADAL" clId="{5D881A19-6DF2-4B9A-ADFB-EE8728C8409F}" dt="2022-05-10T07:51:44.569" v="39" actId="26606"/>
          <ac:spMkLst>
            <pc:docMk/>
            <pc:sldMk cId="2173311893" sldId="265"/>
            <ac:spMk id="75" creationId="{6437CC72-F4A8-4DC3-AFAB-D22C482C8100}"/>
          </ac:spMkLst>
        </pc:spChg>
        <pc:spChg chg="add">
          <ac:chgData name="Schot, R.L.J." userId="809a0d5f-f967-4cd2-9a01-7625662a00b2" providerId="ADAL" clId="{5D881A19-6DF2-4B9A-ADFB-EE8728C8409F}" dt="2022-05-10T07:51:44.578" v="40" actId="26606"/>
          <ac:spMkLst>
            <pc:docMk/>
            <pc:sldMk cId="2173311893" sldId="265"/>
            <ac:spMk id="1028" creationId="{F13C74B1-5B17-4795-BED0-7140497B445A}"/>
          </ac:spMkLst>
        </pc:spChg>
        <pc:spChg chg="add">
          <ac:chgData name="Schot, R.L.J." userId="809a0d5f-f967-4cd2-9a01-7625662a00b2" providerId="ADAL" clId="{5D881A19-6DF2-4B9A-ADFB-EE8728C8409F}" dt="2022-05-10T07:51:44.578" v="40" actId="26606"/>
          <ac:spMkLst>
            <pc:docMk/>
            <pc:sldMk cId="2173311893" sldId="265"/>
            <ac:spMk id="1029" creationId="{D4974D33-8DC5-464E-8C6D-BE58F0669C17}"/>
          </ac:spMkLst>
        </pc:spChg>
        <pc:picChg chg="add mod">
          <ac:chgData name="Schot, R.L.J." userId="809a0d5f-f967-4cd2-9a01-7625662a00b2" providerId="ADAL" clId="{5D881A19-6DF2-4B9A-ADFB-EE8728C8409F}" dt="2022-05-10T07:51:44.578" v="40" actId="26606"/>
          <ac:picMkLst>
            <pc:docMk/>
            <pc:sldMk cId="2173311893" sldId="265"/>
            <ac:picMk id="1026" creationId="{FDBFC50C-65C7-4538-962C-098196F27A7E}"/>
          </ac:picMkLst>
        </pc:picChg>
      </pc:sldChg>
      <pc:sldChg chg="addSp delSp modSp mod setBg">
        <pc:chgData name="Schot, R.L.J." userId="809a0d5f-f967-4cd2-9a01-7625662a00b2" providerId="ADAL" clId="{5D881A19-6DF2-4B9A-ADFB-EE8728C8409F}" dt="2022-05-10T07:52:09.842" v="44" actId="26606"/>
        <pc:sldMkLst>
          <pc:docMk/>
          <pc:sldMk cId="350271316" sldId="266"/>
        </pc:sldMkLst>
        <pc:spChg chg="mod">
          <ac:chgData name="Schot, R.L.J." userId="809a0d5f-f967-4cd2-9a01-7625662a00b2" providerId="ADAL" clId="{5D881A19-6DF2-4B9A-ADFB-EE8728C8409F}" dt="2022-05-10T07:52:09.842" v="44" actId="26606"/>
          <ac:spMkLst>
            <pc:docMk/>
            <pc:sldMk cId="350271316" sldId="266"/>
            <ac:spMk id="2" creationId="{E0EFC393-A0C6-4CA9-A60C-8ED190781E93}"/>
          </ac:spMkLst>
        </pc:spChg>
        <pc:spChg chg="add del">
          <ac:chgData name="Schot, R.L.J." userId="809a0d5f-f967-4cd2-9a01-7625662a00b2" providerId="ADAL" clId="{5D881A19-6DF2-4B9A-ADFB-EE8728C8409F}" dt="2022-05-10T07:52:09.826" v="43" actId="26606"/>
          <ac:spMkLst>
            <pc:docMk/>
            <pc:sldMk cId="350271316" sldId="266"/>
            <ac:spMk id="9" creationId="{4C10CBC8-7837-4750-8EE9-B4C3D50488F6}"/>
          </ac:spMkLst>
        </pc:spChg>
        <pc:spChg chg="add del">
          <ac:chgData name="Schot, R.L.J." userId="809a0d5f-f967-4cd2-9a01-7625662a00b2" providerId="ADAL" clId="{5D881A19-6DF2-4B9A-ADFB-EE8728C8409F}" dt="2022-05-10T07:52:09.826" v="43" actId="26606"/>
          <ac:spMkLst>
            <pc:docMk/>
            <pc:sldMk cId="350271316" sldId="266"/>
            <ac:spMk id="11" creationId="{69014793-11D4-4A17-9261-1A2E683ADF75}"/>
          </ac:spMkLst>
        </pc:spChg>
        <pc:spChg chg="add">
          <ac:chgData name="Schot, R.L.J." userId="809a0d5f-f967-4cd2-9a01-7625662a00b2" providerId="ADAL" clId="{5D881A19-6DF2-4B9A-ADFB-EE8728C8409F}" dt="2022-05-10T07:52:09.842" v="44" actId="26606"/>
          <ac:spMkLst>
            <pc:docMk/>
            <pc:sldMk cId="350271316" sldId="266"/>
            <ac:spMk id="13" creationId="{AAD0DBB9-1A4B-4391-81D4-CB19F9AB918A}"/>
          </ac:spMkLst>
        </pc:spChg>
        <pc:spChg chg="add">
          <ac:chgData name="Schot, R.L.J." userId="809a0d5f-f967-4cd2-9a01-7625662a00b2" providerId="ADAL" clId="{5D881A19-6DF2-4B9A-ADFB-EE8728C8409F}" dt="2022-05-10T07:52:09.842" v="44" actId="26606"/>
          <ac:spMkLst>
            <pc:docMk/>
            <pc:sldMk cId="350271316" sldId="266"/>
            <ac:spMk id="14" creationId="{BACC6370-2D7E-4714-9D71-7542949D7D5D}"/>
          </ac:spMkLst>
        </pc:spChg>
        <pc:spChg chg="add">
          <ac:chgData name="Schot, R.L.J." userId="809a0d5f-f967-4cd2-9a01-7625662a00b2" providerId="ADAL" clId="{5D881A19-6DF2-4B9A-ADFB-EE8728C8409F}" dt="2022-05-10T07:52:09.842" v="44" actId="26606"/>
          <ac:spMkLst>
            <pc:docMk/>
            <pc:sldMk cId="350271316" sldId="266"/>
            <ac:spMk id="15" creationId="{063BBA22-50EA-4C4D-BE05-F1CE4E63AA56}"/>
          </ac:spMkLst>
        </pc:spChg>
        <pc:spChg chg="add">
          <ac:chgData name="Schot, R.L.J." userId="809a0d5f-f967-4cd2-9a01-7625662a00b2" providerId="ADAL" clId="{5D881A19-6DF2-4B9A-ADFB-EE8728C8409F}" dt="2022-05-10T07:52:09.842" v="44" actId="26606"/>
          <ac:spMkLst>
            <pc:docMk/>
            <pc:sldMk cId="350271316" sldId="266"/>
            <ac:spMk id="16" creationId="{F68B3F68-107C-434F-AA38-110D5EA91B85}"/>
          </ac:spMkLst>
        </pc:spChg>
        <pc:graphicFrameChg chg="mod modGraphic">
          <ac:chgData name="Schot, R.L.J." userId="809a0d5f-f967-4cd2-9a01-7625662a00b2" providerId="ADAL" clId="{5D881A19-6DF2-4B9A-ADFB-EE8728C8409F}" dt="2022-05-10T07:52:09.842" v="44" actId="26606"/>
          <ac:graphicFrameMkLst>
            <pc:docMk/>
            <pc:sldMk cId="350271316" sldId="266"/>
            <ac:graphicFrameMk id="4" creationId="{2877A204-E518-4812-A7A0-EDCE882E3019}"/>
          </ac:graphicFrameMkLst>
        </pc:graphicFrameChg>
      </pc:sldChg>
    </pc:docChg>
  </pc:docChgLst>
  <pc:docChgLst>
    <pc:chgData name="Schot, R.L.J." userId="809a0d5f-f967-4cd2-9a01-7625662a00b2" providerId="ADAL" clId="{CF237533-3C65-4E2A-B2E4-0B32F34A0FA5}"/>
    <pc:docChg chg="undo custSel modSld">
      <pc:chgData name="Schot, R.L.J." userId="809a0d5f-f967-4cd2-9a01-7625662a00b2" providerId="ADAL" clId="{CF237533-3C65-4E2A-B2E4-0B32F34A0FA5}" dt="2024-12-04T10:51:45.370" v="823" actId="1076"/>
      <pc:docMkLst>
        <pc:docMk/>
      </pc:docMkLst>
      <pc:sldChg chg="addSp delSp modSp mod">
        <pc:chgData name="Schot, R.L.J." userId="809a0d5f-f967-4cd2-9a01-7625662a00b2" providerId="ADAL" clId="{CF237533-3C65-4E2A-B2E4-0B32F34A0FA5}" dt="2024-12-02T10:24:10.088" v="33" actId="1076"/>
        <pc:sldMkLst>
          <pc:docMk/>
          <pc:sldMk cId="350271316" sldId="266"/>
        </pc:sldMkLst>
        <pc:spChg chg="add del mod">
          <ac:chgData name="Schot, R.L.J." userId="809a0d5f-f967-4cd2-9a01-7625662a00b2" providerId="ADAL" clId="{CF237533-3C65-4E2A-B2E4-0B32F34A0FA5}" dt="2024-12-02T10:23:35.415" v="26" actId="478"/>
          <ac:spMkLst>
            <pc:docMk/>
            <pc:sldMk cId="350271316" sldId="266"/>
            <ac:spMk id="6" creationId="{A5168714-0B4F-A4C9-04C8-F93E62913B12}"/>
          </ac:spMkLst>
        </pc:spChg>
        <pc:graphicFrameChg chg="add del mod modGraphic">
          <ac:chgData name="Schot, R.L.J." userId="809a0d5f-f967-4cd2-9a01-7625662a00b2" providerId="ADAL" clId="{CF237533-3C65-4E2A-B2E4-0B32F34A0FA5}" dt="2024-12-02T10:23:32.577" v="25" actId="478"/>
          <ac:graphicFrameMkLst>
            <pc:docMk/>
            <pc:sldMk cId="350271316" sldId="266"/>
            <ac:graphicFrameMk id="3" creationId="{2877A204-E518-4812-A7A0-EDCE882E3019}"/>
          </ac:graphicFrameMkLst>
        </pc:graphicFrameChg>
        <pc:graphicFrameChg chg="del mod modGraphic">
          <ac:chgData name="Schot, R.L.J." userId="809a0d5f-f967-4cd2-9a01-7625662a00b2" providerId="ADAL" clId="{CF237533-3C65-4E2A-B2E4-0B32F34A0FA5}" dt="2024-12-02T10:23:29.380" v="24" actId="478"/>
          <ac:graphicFrameMkLst>
            <pc:docMk/>
            <pc:sldMk cId="350271316" sldId="266"/>
            <ac:graphicFrameMk id="4" creationId="{2877A204-E518-4812-A7A0-EDCE882E3019}"/>
          </ac:graphicFrameMkLst>
        </pc:graphicFrameChg>
        <pc:picChg chg="add mod modCrop">
          <ac:chgData name="Schot, R.L.J." userId="809a0d5f-f967-4cd2-9a01-7625662a00b2" providerId="ADAL" clId="{CF237533-3C65-4E2A-B2E4-0B32F34A0FA5}" dt="2024-12-02T10:24:10.088" v="33" actId="1076"/>
          <ac:picMkLst>
            <pc:docMk/>
            <pc:sldMk cId="350271316" sldId="266"/>
            <ac:picMk id="8" creationId="{10A349E1-7195-16D6-A141-51314796F553}"/>
          </ac:picMkLst>
        </pc:picChg>
      </pc:sldChg>
      <pc:sldChg chg="addSp delSp modSp mod">
        <pc:chgData name="Schot, R.L.J." userId="809a0d5f-f967-4cd2-9a01-7625662a00b2" providerId="ADAL" clId="{CF237533-3C65-4E2A-B2E4-0B32F34A0FA5}" dt="2024-12-04T10:51:45.370" v="823" actId="1076"/>
        <pc:sldMkLst>
          <pc:docMk/>
          <pc:sldMk cId="3396695827" sldId="267"/>
        </pc:sldMkLst>
        <pc:spChg chg="add mod">
          <ac:chgData name="Schot, R.L.J." userId="809a0d5f-f967-4cd2-9a01-7625662a00b2" providerId="ADAL" clId="{CF237533-3C65-4E2A-B2E4-0B32F34A0FA5}" dt="2024-12-04T10:51:45.370" v="823" actId="1076"/>
          <ac:spMkLst>
            <pc:docMk/>
            <pc:sldMk cId="3396695827" sldId="267"/>
            <ac:spMk id="3" creationId="{23AA1319-1B6D-4C03-0DEE-2CE6F92FAF22}"/>
          </ac:spMkLst>
        </pc:spChg>
        <pc:spChg chg="add mod">
          <ac:chgData name="Schot, R.L.J." userId="809a0d5f-f967-4cd2-9a01-7625662a00b2" providerId="ADAL" clId="{CF237533-3C65-4E2A-B2E4-0B32F34A0FA5}" dt="2024-12-02T10:31:06.543" v="681" actId="27636"/>
          <ac:spMkLst>
            <pc:docMk/>
            <pc:sldMk cId="3396695827" sldId="267"/>
            <ac:spMk id="5" creationId="{948E648B-A32E-5719-D008-DBF1C636AECA}"/>
          </ac:spMkLst>
        </pc:spChg>
        <pc:graphicFrameChg chg="del">
          <ac:chgData name="Schot, R.L.J." userId="809a0d5f-f967-4cd2-9a01-7625662a00b2" providerId="ADAL" clId="{CF237533-3C65-4E2A-B2E4-0B32F34A0FA5}" dt="2024-12-02T10:20:08.271" v="1" actId="21"/>
          <ac:graphicFrameMkLst>
            <pc:docMk/>
            <pc:sldMk cId="3396695827" sldId="267"/>
            <ac:graphicFrameMk id="4" creationId="{2877A204-E518-4812-A7A0-EDCE882E3019}"/>
          </ac:graphicFrameMkLst>
        </pc:graphicFrameChg>
      </pc:sldChg>
    </pc:docChg>
  </pc:docChgLst>
  <pc:docChgLst>
    <pc:chgData name="Schot, R.L.J." userId="809a0d5f-f967-4cd2-9a01-7625662a00b2" providerId="ADAL" clId="{81FFF534-E82A-4D7D-A959-80B0949A02CB}"/>
    <pc:docChg chg="undo custSel modSld">
      <pc:chgData name="Schot, R.L.J." userId="809a0d5f-f967-4cd2-9a01-7625662a00b2" providerId="ADAL" clId="{81FFF534-E82A-4D7D-A959-80B0949A02CB}" dt="2022-10-27T11:00:20.081" v="378"/>
      <pc:docMkLst>
        <pc:docMk/>
      </pc:docMkLst>
      <pc:sldChg chg="addSp modSp mod modAnim">
        <pc:chgData name="Schot, R.L.J." userId="809a0d5f-f967-4cd2-9a01-7625662a00b2" providerId="ADAL" clId="{81FFF534-E82A-4D7D-A959-80B0949A02CB}" dt="2022-10-27T11:00:20.081" v="378"/>
        <pc:sldMkLst>
          <pc:docMk/>
          <pc:sldMk cId="3156709703" sldId="256"/>
        </pc:sldMkLst>
        <pc:spChg chg="add mod">
          <ac:chgData name="Schot, R.L.J." userId="809a0d5f-f967-4cd2-9a01-7625662a00b2" providerId="ADAL" clId="{81FFF534-E82A-4D7D-A959-80B0949A02CB}" dt="2022-10-27T11:00:14.742" v="376" actId="6549"/>
          <ac:spMkLst>
            <pc:docMk/>
            <pc:sldMk cId="3156709703" sldId="256"/>
            <ac:spMk id="4" creationId="{8313BF7D-B6CB-49AE-A2BD-5CB1F5170BF6}"/>
          </ac:spMkLst>
        </pc:spChg>
      </pc:sldChg>
      <pc:sldChg chg="modSp mod modAnim">
        <pc:chgData name="Schot, R.L.J." userId="809a0d5f-f967-4cd2-9a01-7625662a00b2" providerId="ADAL" clId="{81FFF534-E82A-4D7D-A959-80B0949A02CB}" dt="2022-10-27T10:56:27.403" v="41" actId="115"/>
        <pc:sldMkLst>
          <pc:docMk/>
          <pc:sldMk cId="4115298366" sldId="260"/>
        </pc:sldMkLst>
        <pc:spChg chg="mod">
          <ac:chgData name="Schot, R.L.J." userId="809a0d5f-f967-4cd2-9a01-7625662a00b2" providerId="ADAL" clId="{81FFF534-E82A-4D7D-A959-80B0949A02CB}" dt="2022-10-27T10:55:30.653" v="26" actId="20577"/>
          <ac:spMkLst>
            <pc:docMk/>
            <pc:sldMk cId="4115298366" sldId="260"/>
            <ac:spMk id="2" creationId="{00000000-0000-0000-0000-000000000000}"/>
          </ac:spMkLst>
        </pc:spChg>
        <pc:spChg chg="mod">
          <ac:chgData name="Schot, R.L.J." userId="809a0d5f-f967-4cd2-9a01-7625662a00b2" providerId="ADAL" clId="{81FFF534-E82A-4D7D-A959-80B0949A02CB}" dt="2022-10-27T10:56:27.403" v="41" actId="115"/>
          <ac:spMkLst>
            <pc:docMk/>
            <pc:sldMk cId="4115298366" sldId="260"/>
            <ac:spMk id="5" creationId="{00000000-0000-0000-0000-000000000000}"/>
          </ac:spMkLst>
        </pc:spChg>
      </pc:sldChg>
      <pc:sldChg chg="modSp mod">
        <pc:chgData name="Schot, R.L.J." userId="809a0d5f-f967-4cd2-9a01-7625662a00b2" providerId="ADAL" clId="{81FFF534-E82A-4D7D-A959-80B0949A02CB}" dt="2022-10-27T10:54:13.793" v="20" actId="115"/>
        <pc:sldMkLst>
          <pc:docMk/>
          <pc:sldMk cId="2820391660" sldId="264"/>
        </pc:sldMkLst>
        <pc:spChg chg="mod">
          <ac:chgData name="Schot, R.L.J." userId="809a0d5f-f967-4cd2-9a01-7625662a00b2" providerId="ADAL" clId="{81FFF534-E82A-4D7D-A959-80B0949A02CB}" dt="2022-10-27T10:54:02.110" v="10" actId="20577"/>
          <ac:spMkLst>
            <pc:docMk/>
            <pc:sldMk cId="2820391660" sldId="264"/>
            <ac:spMk id="2" creationId="{00000000-0000-0000-0000-000000000000}"/>
          </ac:spMkLst>
        </pc:spChg>
        <pc:spChg chg="mod">
          <ac:chgData name="Schot, R.L.J." userId="809a0d5f-f967-4cd2-9a01-7625662a00b2" providerId="ADAL" clId="{81FFF534-E82A-4D7D-A959-80B0949A02CB}" dt="2022-10-27T10:54:13.793" v="20" actId="115"/>
          <ac:spMkLst>
            <pc:docMk/>
            <pc:sldMk cId="2820391660" sldId="264"/>
            <ac:spMk id="3" creationId="{00000000-0000-0000-0000-000000000000}"/>
          </ac:spMkLst>
        </pc:spChg>
      </pc:sldChg>
      <pc:sldChg chg="modSp mod">
        <pc:chgData name="Schot, R.L.J." userId="809a0d5f-f967-4cd2-9a01-7625662a00b2" providerId="ADAL" clId="{81FFF534-E82A-4D7D-A959-80B0949A02CB}" dt="2022-10-27T10:57:07.991" v="87" actId="27636"/>
        <pc:sldMkLst>
          <pc:docMk/>
          <pc:sldMk cId="2173311893" sldId="265"/>
        </pc:sldMkLst>
        <pc:spChg chg="mod">
          <ac:chgData name="Schot, R.L.J." userId="809a0d5f-f967-4cd2-9a01-7625662a00b2" providerId="ADAL" clId="{81FFF534-E82A-4D7D-A959-80B0949A02CB}" dt="2022-10-27T10:56:35.737" v="45" actId="6549"/>
          <ac:spMkLst>
            <pc:docMk/>
            <pc:sldMk cId="2173311893" sldId="265"/>
            <ac:spMk id="2" creationId="{BCC3266F-F30E-4209-82D6-C99341928410}"/>
          </ac:spMkLst>
        </pc:spChg>
        <pc:spChg chg="mod">
          <ac:chgData name="Schot, R.L.J." userId="809a0d5f-f967-4cd2-9a01-7625662a00b2" providerId="ADAL" clId="{81FFF534-E82A-4D7D-A959-80B0949A02CB}" dt="2022-10-27T10:57:07.991" v="87" actId="27636"/>
          <ac:spMkLst>
            <pc:docMk/>
            <pc:sldMk cId="2173311893" sldId="265"/>
            <ac:spMk id="3" creationId="{7452ABEE-368E-4C93-A70E-E0DB58D6A6BC}"/>
          </ac:spMkLst>
        </pc:spChg>
      </pc:sldChg>
      <pc:sldChg chg="modSp mod">
        <pc:chgData name="Schot, R.L.J." userId="809a0d5f-f967-4cd2-9a01-7625662a00b2" providerId="ADAL" clId="{81FFF534-E82A-4D7D-A959-80B0949A02CB}" dt="2022-10-27T10:58:40.275" v="152" actId="20577"/>
        <pc:sldMkLst>
          <pc:docMk/>
          <pc:sldMk cId="350271316" sldId="266"/>
        </pc:sldMkLst>
        <pc:graphicFrameChg chg="mod modGraphic">
          <ac:chgData name="Schot, R.L.J." userId="809a0d5f-f967-4cd2-9a01-7625662a00b2" providerId="ADAL" clId="{81FFF534-E82A-4D7D-A959-80B0949A02CB}" dt="2022-10-27T10:58:40.275" v="152" actId="20577"/>
          <ac:graphicFrameMkLst>
            <pc:docMk/>
            <pc:sldMk cId="350271316" sldId="266"/>
            <ac:graphicFrameMk id="4" creationId="{2877A204-E518-4812-A7A0-EDCE882E3019}"/>
          </ac:graphicFrameMkLst>
        </pc:graphicFrameChg>
      </pc:sldChg>
    </pc:docChg>
  </pc:docChgLst>
  <pc:docChgLst>
    <pc:chgData name="Schot, R.L.J." userId="809a0d5f-f967-4cd2-9a01-7625662a00b2" providerId="ADAL" clId="{95C776EB-8E83-402E-872A-EF2CE8B0DAFB}"/>
    <pc:docChg chg="undo custSel addSld delSld modSld">
      <pc:chgData name="Schot, R.L.J." userId="809a0d5f-f967-4cd2-9a01-7625662a00b2" providerId="ADAL" clId="{95C776EB-8E83-402E-872A-EF2CE8B0DAFB}" dt="2023-05-09T10:12:30.638" v="701" actId="20577"/>
      <pc:docMkLst>
        <pc:docMk/>
      </pc:docMkLst>
      <pc:sldChg chg="modSp">
        <pc:chgData name="Schot, R.L.J." userId="809a0d5f-f967-4cd2-9a01-7625662a00b2" providerId="ADAL" clId="{95C776EB-8E83-402E-872A-EF2CE8B0DAFB}" dt="2023-05-09T09:43:56.315" v="447" actId="115"/>
        <pc:sldMkLst>
          <pc:docMk/>
          <pc:sldMk cId="934067877" sldId="257"/>
        </pc:sldMkLst>
        <pc:spChg chg="mod">
          <ac:chgData name="Schot, R.L.J." userId="809a0d5f-f967-4cd2-9a01-7625662a00b2" providerId="ADAL" clId="{95C776EB-8E83-402E-872A-EF2CE8B0DAFB}" dt="2023-05-09T09:43:56.315" v="447" actId="115"/>
          <ac:spMkLst>
            <pc:docMk/>
            <pc:sldMk cId="934067877" sldId="257"/>
            <ac:spMk id="3" creationId="{00000000-0000-0000-0000-000000000000}"/>
          </ac:spMkLst>
        </pc:spChg>
      </pc:sldChg>
      <pc:sldChg chg="modSp mod">
        <pc:chgData name="Schot, R.L.J." userId="809a0d5f-f967-4cd2-9a01-7625662a00b2" providerId="ADAL" clId="{95C776EB-8E83-402E-872A-EF2CE8B0DAFB}" dt="2023-05-09T10:10:04.239" v="493" actId="113"/>
        <pc:sldMkLst>
          <pc:docMk/>
          <pc:sldMk cId="350271316" sldId="266"/>
        </pc:sldMkLst>
        <pc:spChg chg="mod">
          <ac:chgData name="Schot, R.L.J." userId="809a0d5f-f967-4cd2-9a01-7625662a00b2" providerId="ADAL" clId="{95C776EB-8E83-402E-872A-EF2CE8B0DAFB}" dt="2023-05-09T10:08:43.154" v="463" actId="20577"/>
          <ac:spMkLst>
            <pc:docMk/>
            <pc:sldMk cId="350271316" sldId="266"/>
            <ac:spMk id="2" creationId="{E0EFC393-A0C6-4CA9-A60C-8ED190781E93}"/>
          </ac:spMkLst>
        </pc:spChg>
        <pc:graphicFrameChg chg="mod modGraphic">
          <ac:chgData name="Schot, R.L.J." userId="809a0d5f-f967-4cd2-9a01-7625662a00b2" providerId="ADAL" clId="{95C776EB-8E83-402E-872A-EF2CE8B0DAFB}" dt="2023-05-09T10:10:04.239" v="493" actId="113"/>
          <ac:graphicFrameMkLst>
            <pc:docMk/>
            <pc:sldMk cId="350271316" sldId="266"/>
            <ac:graphicFrameMk id="4" creationId="{2877A204-E518-4812-A7A0-EDCE882E3019}"/>
          </ac:graphicFrameMkLst>
        </pc:graphicFrameChg>
      </pc:sldChg>
      <pc:sldChg chg="modSp add del mod">
        <pc:chgData name="Schot, R.L.J." userId="809a0d5f-f967-4cd2-9a01-7625662a00b2" providerId="ADAL" clId="{95C776EB-8E83-402E-872A-EF2CE8B0DAFB}" dt="2023-05-09T10:09:08.406" v="479" actId="2890"/>
        <pc:sldMkLst>
          <pc:docMk/>
          <pc:sldMk cId="861505958" sldId="267"/>
        </pc:sldMkLst>
        <pc:graphicFrameChg chg="modGraphic">
          <ac:chgData name="Schot, R.L.J." userId="809a0d5f-f967-4cd2-9a01-7625662a00b2" providerId="ADAL" clId="{95C776EB-8E83-402E-872A-EF2CE8B0DAFB}" dt="2023-05-09T10:09:08.055" v="478" actId="20577"/>
          <ac:graphicFrameMkLst>
            <pc:docMk/>
            <pc:sldMk cId="861505958" sldId="267"/>
            <ac:graphicFrameMk id="4" creationId="{2877A204-E518-4812-A7A0-EDCE882E3019}"/>
          </ac:graphicFrameMkLst>
        </pc:graphicFrameChg>
      </pc:sldChg>
      <pc:sldChg chg="modSp add mod">
        <pc:chgData name="Schot, R.L.J." userId="809a0d5f-f967-4cd2-9a01-7625662a00b2" providerId="ADAL" clId="{95C776EB-8E83-402E-872A-EF2CE8B0DAFB}" dt="2023-05-09T10:12:30.638" v="701" actId="20577"/>
        <pc:sldMkLst>
          <pc:docMk/>
          <pc:sldMk cId="3396695827" sldId="267"/>
        </pc:sldMkLst>
        <pc:graphicFrameChg chg="modGraphic">
          <ac:chgData name="Schot, R.L.J." userId="809a0d5f-f967-4cd2-9a01-7625662a00b2" providerId="ADAL" clId="{95C776EB-8E83-402E-872A-EF2CE8B0DAFB}" dt="2023-05-09T10:12:30.638" v="701" actId="20577"/>
          <ac:graphicFrameMkLst>
            <pc:docMk/>
            <pc:sldMk cId="3396695827" sldId="267"/>
            <ac:graphicFrameMk id="4" creationId="{2877A204-E518-4812-A7A0-EDCE882E3019}"/>
          </ac:graphicFrameMkLst>
        </pc:graphicFrameChg>
      </pc:sldChg>
    </pc:docChg>
  </pc:docChgLst>
  <pc:docChgLst>
    <pc:chgData name="Schot, R.L.J." userId="809a0d5f-f967-4cd2-9a01-7625662a00b2" providerId="ADAL" clId="{1E1A6C17-7CAD-41C6-9466-824BDCBBA1D4}"/>
    <pc:docChg chg="custSel modSld">
      <pc:chgData name="Schot, R.L.J." userId="809a0d5f-f967-4cd2-9a01-7625662a00b2" providerId="ADAL" clId="{1E1A6C17-7CAD-41C6-9466-824BDCBBA1D4}" dt="2025-01-10T11:20:42.033" v="28" actId="313"/>
      <pc:docMkLst>
        <pc:docMk/>
      </pc:docMkLst>
      <pc:sldChg chg="modSp mod">
        <pc:chgData name="Schot, R.L.J." userId="809a0d5f-f967-4cd2-9a01-7625662a00b2" providerId="ADAL" clId="{1E1A6C17-7CAD-41C6-9466-824BDCBBA1D4}" dt="2025-01-10T11:20:42.033" v="28" actId="313"/>
        <pc:sldMkLst>
          <pc:docMk/>
          <pc:sldMk cId="3396695827" sldId="267"/>
        </pc:sldMkLst>
        <pc:spChg chg="mod">
          <ac:chgData name="Schot, R.L.J." userId="809a0d5f-f967-4cd2-9a01-7625662a00b2" providerId="ADAL" clId="{1E1A6C17-7CAD-41C6-9466-824BDCBBA1D4}" dt="2025-01-08T10:53:22.598" v="13" actId="20577"/>
          <ac:spMkLst>
            <pc:docMk/>
            <pc:sldMk cId="3396695827" sldId="267"/>
            <ac:spMk id="2" creationId="{E0EFC393-A0C6-4CA9-A60C-8ED190781E93}"/>
          </ac:spMkLst>
        </pc:spChg>
        <pc:spChg chg="mod">
          <ac:chgData name="Schot, R.L.J." userId="809a0d5f-f967-4cd2-9a01-7625662a00b2" providerId="ADAL" clId="{1E1A6C17-7CAD-41C6-9466-824BDCBBA1D4}" dt="2025-01-10T11:20:42.033" v="28" actId="313"/>
          <ac:spMkLst>
            <pc:docMk/>
            <pc:sldMk cId="3396695827" sldId="267"/>
            <ac:spMk id="5" creationId="{948E648B-A32E-5719-D008-DBF1C636AECA}"/>
          </ac:spMkLst>
        </pc:spChg>
      </pc:sldChg>
    </pc:docChg>
  </pc:docChgLst>
  <pc:docChgLst>
    <pc:chgData name="Schot, R.L.J." userId="809a0d5f-f967-4cd2-9a01-7625662a00b2" providerId="ADAL" clId="{B2CEC8DB-34E3-4FCD-BDCE-93226B7BB3DC}"/>
    <pc:docChg chg="custSel modSld">
      <pc:chgData name="Schot, R.L.J." userId="809a0d5f-f967-4cd2-9a01-7625662a00b2" providerId="ADAL" clId="{B2CEC8DB-34E3-4FCD-BDCE-93226B7BB3DC}" dt="2023-09-26T07:39:01.628" v="24" actId="20577"/>
      <pc:docMkLst>
        <pc:docMk/>
      </pc:docMkLst>
      <pc:sldChg chg="modSp mod">
        <pc:chgData name="Schot, R.L.J." userId="809a0d5f-f967-4cd2-9a01-7625662a00b2" providerId="ADAL" clId="{B2CEC8DB-34E3-4FCD-BDCE-93226B7BB3DC}" dt="2023-09-26T07:19:55.713" v="21" actId="5793"/>
        <pc:sldMkLst>
          <pc:docMk/>
          <pc:sldMk cId="3156709703" sldId="256"/>
        </pc:sldMkLst>
        <pc:spChg chg="mod">
          <ac:chgData name="Schot, R.L.J." userId="809a0d5f-f967-4cd2-9a01-7625662a00b2" providerId="ADAL" clId="{B2CEC8DB-34E3-4FCD-BDCE-93226B7BB3DC}" dt="2023-09-26T07:19:55.713" v="21" actId="5793"/>
          <ac:spMkLst>
            <pc:docMk/>
            <pc:sldMk cId="3156709703" sldId="256"/>
            <ac:spMk id="2" creationId="{1433C147-6D8B-4F07-ABD2-200AD4578DA1}"/>
          </ac:spMkLst>
        </pc:spChg>
        <pc:spChg chg="mod">
          <ac:chgData name="Schot, R.L.J." userId="809a0d5f-f967-4cd2-9a01-7625662a00b2" providerId="ADAL" clId="{B2CEC8DB-34E3-4FCD-BDCE-93226B7BB3DC}" dt="2023-09-26T07:19:34.306" v="0" actId="1076"/>
          <ac:spMkLst>
            <pc:docMk/>
            <pc:sldMk cId="3156709703" sldId="256"/>
            <ac:spMk id="4" creationId="{8313BF7D-B6CB-49AE-A2BD-5CB1F5170BF6}"/>
          </ac:spMkLst>
        </pc:spChg>
      </pc:sldChg>
      <pc:sldChg chg="modSp mod">
        <pc:chgData name="Schot, R.L.J." userId="809a0d5f-f967-4cd2-9a01-7625662a00b2" providerId="ADAL" clId="{B2CEC8DB-34E3-4FCD-BDCE-93226B7BB3DC}" dt="2023-09-26T07:39:01.628" v="24" actId="20577"/>
        <pc:sldMkLst>
          <pc:docMk/>
          <pc:sldMk cId="3396695827" sldId="267"/>
        </pc:sldMkLst>
        <pc:graphicFrameChg chg="modGraphic">
          <ac:chgData name="Schot, R.L.J." userId="809a0d5f-f967-4cd2-9a01-7625662a00b2" providerId="ADAL" clId="{B2CEC8DB-34E3-4FCD-BDCE-93226B7BB3DC}" dt="2023-09-26T07:39:01.628" v="24" actId="20577"/>
          <ac:graphicFrameMkLst>
            <pc:docMk/>
            <pc:sldMk cId="3396695827" sldId="267"/>
            <ac:graphicFrameMk id="4" creationId="{2877A204-E518-4812-A7A0-EDCE882E301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DC662-05E1-4820-9C6E-B76448B3AAA0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988D-27D2-48F2-A820-E469F835B5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75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4464-8C36-4670-B397-F397BA2A164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02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0841-5942-49EE-AD8F-F5AE51EBD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D7A7D5-2D6F-4989-9323-B58AF6482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9D15F-AE69-435D-8008-6CB8B866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1F3F3F-E749-4250-BECF-C32E1DA1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FE03BB-D32A-4671-B19B-33C447A9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6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35F96-9D7A-4EC1-BE02-30719A28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FCC1D0-48A0-4352-A6C5-DE47F0817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BB851E-603B-4F61-AF88-3646827C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F5C33D-D188-4450-A437-9B3F56BD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40BFC3-76BA-47B2-BD0B-C8DC12D2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38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648CBB4-E473-4439-8FE2-D78597EE6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A4A99D-DB33-4037-A94F-1A27F1FFD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C2918F-FFD9-4483-A690-68090998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1430AB-0EE8-4A45-BDAF-E0C93021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A498B2-5711-4A3B-ADDD-B0740FD4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1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7089D-BE53-49D3-A3DD-BC69ACF7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D19ACB-38C3-4589-9B82-55C33EBF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42B2B-B742-49D4-95C3-CB71B5C3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F8E525-D11C-4C11-A1E1-2C6BDABC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5CF007-A099-4498-B342-81282038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8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2B0A6-6FC2-4D5E-ADE9-D4D59328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9B4578-C94E-427C-A72C-A39351FEC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A4A426-F189-4F53-A47A-0200A8DA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B3670A-EE2B-41A5-AE71-6A6133D5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C06990-5CE4-4579-B402-27E52165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6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9674D-C35C-4D16-8802-2480660A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8FEE2-67E7-4DB7-8CCE-8E46C6EB5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859568-681B-4CB2-B3D8-36B4ED948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500A51-A7D4-400F-91DC-CF038FE3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DCA610-F29C-4278-BD79-1B470671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2436B3-7F10-4E65-B25C-6F58A341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98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0C234-6013-4B4F-B8A7-49C048A9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90008A-2D39-45BB-A60A-AB88B2F6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BA7BB0-31FD-419E-93E7-40F27BECF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7C30A9-3633-4CD3-8176-3B34551F0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17BA20A-BDD4-4A95-8EB8-3F1F1961F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E827AAA-5214-407D-B24C-E8203A82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A648AB-B342-4318-8D4B-7B52988F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63ABCDA-683A-450B-9926-7604F178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1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3F6A5-F928-42CA-954A-F2880D05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B17115-C01E-4CEA-8F96-636D3CEC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390E74-9437-4D8F-93B4-E3B0C461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D729E7-8768-44D1-86B6-5A3F8165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1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8A33B3-6AD4-4E97-A824-C444050A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A01608-8009-4770-8172-32048C36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0B946E-585B-42FC-B107-C3324C56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43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53D11-E29D-45E1-98A8-241A111A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2ABF3-9A48-4A76-8906-8C8DF16D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DF28DD-B315-45FB-A5E2-3970B3EB2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6B6F61-4F32-4EF6-9B50-81535A41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101F60-4324-41BB-A7C6-943851CD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896035-FD67-4C05-832A-D54F430B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80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E5CCD-351C-4E9D-8B5C-04B990DD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B8ED7A-ADBB-4D10-B00A-99E0DBC9D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901A4B-C766-41D0-B6B1-9EC3B11DB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C411B6-3EBB-419C-B983-5E6EEB51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73412C-C725-447C-9DA0-E5F4A5DB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88DB66-535B-4F67-9FC7-E788D697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13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C2A9C2-5D55-41B1-899E-E46A74E5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F5D5E5-4EA8-4791-B9B8-9C32E98E2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C4297B-8F67-4688-85CE-C8929E41C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C7D20-6526-46C1-9387-FD41DB28A68F}" type="datetimeFigureOut">
              <a:rPr lang="nl-NL" smtClean="0"/>
              <a:t>10-1-2025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36304E-D923-4E2A-820F-C740C26D4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6A8760-A971-495F-86A0-F83F0CF75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D3D9-B805-4789-B326-FDA69CA3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6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33C147-6D8B-4F07-ABD2-200AD4578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nl-NL" sz="4800" b="1" dirty="0" err="1">
                <a:solidFill>
                  <a:srgbClr val="FFFFFF"/>
                </a:solidFill>
              </a:rPr>
              <a:t>Quantifiers</a:t>
            </a:r>
            <a:r>
              <a:rPr lang="nl-NL" sz="4800" b="1" dirty="0">
                <a:solidFill>
                  <a:srgbClr val="FFFFFF"/>
                </a:solidFill>
              </a:rPr>
              <a:t>: </a:t>
            </a:r>
            <a:r>
              <a:rPr lang="nl-NL" sz="4800" b="1" dirty="0" err="1">
                <a:solidFill>
                  <a:srgbClr val="FFFFFF"/>
                </a:solidFill>
              </a:rPr>
              <a:t>much</a:t>
            </a:r>
            <a:r>
              <a:rPr lang="nl-NL" sz="4800" b="1" dirty="0">
                <a:solidFill>
                  <a:srgbClr val="FFFFFF"/>
                </a:solidFill>
              </a:rPr>
              <a:t>, </a:t>
            </a:r>
            <a:r>
              <a:rPr lang="nl-NL" sz="4800" b="1" dirty="0" err="1">
                <a:solidFill>
                  <a:srgbClr val="FFFFFF"/>
                </a:solidFill>
              </a:rPr>
              <a:t>many</a:t>
            </a:r>
            <a:r>
              <a:rPr lang="nl-NL" sz="4800" b="1" dirty="0">
                <a:solidFill>
                  <a:srgbClr val="FFFFFF"/>
                </a:solidFill>
              </a:rPr>
              <a:t>, a </a:t>
            </a:r>
            <a:r>
              <a:rPr lang="nl-NL" sz="4800" b="1" dirty="0" err="1">
                <a:solidFill>
                  <a:srgbClr val="FFFFFF"/>
                </a:solidFill>
              </a:rPr>
              <a:t>little</a:t>
            </a:r>
            <a:r>
              <a:rPr lang="nl-NL" sz="4800" b="1" dirty="0">
                <a:solidFill>
                  <a:srgbClr val="FFFFFF"/>
                </a:solidFill>
              </a:rPr>
              <a:t>, a few, …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31C19B-84F7-4CFF-9567-360036AB2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nl-NL" dirty="0" err="1"/>
              <a:t>Notes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313BF7D-B6CB-49AE-A2BD-5CB1F5170BF6}"/>
              </a:ext>
            </a:extLst>
          </p:cNvPr>
          <p:cNvSpPr txBox="1"/>
          <p:nvPr/>
        </p:nvSpPr>
        <p:spPr>
          <a:xfrm>
            <a:off x="2043271" y="5447604"/>
            <a:ext cx="8620771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3500" b="1" dirty="0" err="1"/>
              <a:t>Please</a:t>
            </a:r>
            <a:r>
              <a:rPr lang="nl-NL" sz="3500" b="1" dirty="0"/>
              <a:t> mind, </a:t>
            </a:r>
            <a:r>
              <a:rPr lang="nl-NL" sz="3500" b="1" dirty="0" err="1"/>
              <a:t>the</a:t>
            </a:r>
            <a:r>
              <a:rPr lang="nl-NL" sz="3500" b="1" dirty="0"/>
              <a:t> </a:t>
            </a:r>
            <a:r>
              <a:rPr lang="nl-NL" sz="3500" b="1" dirty="0" err="1"/>
              <a:t>notes</a:t>
            </a:r>
            <a:r>
              <a:rPr lang="nl-NL" sz="3500" b="1" dirty="0"/>
              <a:t> </a:t>
            </a:r>
            <a:r>
              <a:rPr lang="nl-NL" sz="3500" b="1" dirty="0" err="1"/>
              <a:t>will</a:t>
            </a:r>
            <a:r>
              <a:rPr lang="nl-NL" sz="3500" b="1" dirty="0"/>
              <a:t> </a:t>
            </a:r>
            <a:r>
              <a:rPr lang="nl-NL" sz="3500" b="1" dirty="0" err="1"/>
              <a:t>appear</a:t>
            </a:r>
            <a:r>
              <a:rPr lang="nl-NL" sz="3500" b="1" dirty="0"/>
              <a:t> on </a:t>
            </a:r>
            <a:r>
              <a:rPr lang="nl-NL" sz="3500" b="1" dirty="0" err="1"/>
              <a:t>the</a:t>
            </a:r>
            <a:r>
              <a:rPr lang="nl-NL" sz="3500" b="1" dirty="0"/>
              <a:t> last slide. </a:t>
            </a:r>
            <a:r>
              <a:rPr lang="nl-NL" sz="3500" b="1" dirty="0" err="1"/>
              <a:t>Don’t</a:t>
            </a:r>
            <a:r>
              <a:rPr lang="nl-NL" sz="3500" b="1" dirty="0"/>
              <a:t> copy </a:t>
            </a:r>
            <a:r>
              <a:rPr lang="nl-NL" sz="3500" b="1" dirty="0" err="1"/>
              <a:t>everything</a:t>
            </a:r>
            <a:endParaRPr lang="nl-NL" sz="3500" b="1" dirty="0"/>
          </a:p>
        </p:txBody>
      </p:sp>
    </p:spTree>
    <p:extLst>
      <p:ext uri="{BB962C8B-B14F-4D97-AF65-F5344CB8AC3E}">
        <p14:creationId xmlns:p14="http://schemas.microsoft.com/office/powerpoint/2010/main" val="31567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FFFFFF"/>
                </a:solidFill>
              </a:rPr>
              <a:t>Are these sentences correct?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66901" y="1743075"/>
            <a:ext cx="8635382" cy="5114925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i="1" dirty="0"/>
              <a:t>I have a </a:t>
            </a:r>
            <a:r>
              <a:rPr lang="nl-NL" sz="2400" i="1" dirty="0" err="1"/>
              <a:t>little</a:t>
            </a:r>
            <a:r>
              <a:rPr lang="nl-NL" sz="2400" i="1" dirty="0"/>
              <a:t> </a:t>
            </a:r>
            <a:r>
              <a:rPr lang="nl-NL" sz="2400" i="1" dirty="0" err="1"/>
              <a:t>books</a:t>
            </a:r>
            <a:r>
              <a:rPr lang="nl-NL" sz="2400" i="1" dirty="0"/>
              <a:t> in </a:t>
            </a:r>
            <a:r>
              <a:rPr lang="nl-NL" sz="2400" i="1" dirty="0" err="1"/>
              <a:t>my</a:t>
            </a:r>
            <a:r>
              <a:rPr lang="nl-NL" sz="2400" i="1" dirty="0"/>
              <a:t> backpack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nl-NL" sz="24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i="1" dirty="0" err="1"/>
              <a:t>There</a:t>
            </a:r>
            <a:r>
              <a:rPr lang="nl-NL" sz="2400" i="1" dirty="0"/>
              <a:t> are </a:t>
            </a:r>
            <a:r>
              <a:rPr lang="nl-NL" sz="2400" i="1" dirty="0" err="1"/>
              <a:t>much</a:t>
            </a:r>
            <a:r>
              <a:rPr lang="nl-NL" sz="2400" i="1" dirty="0"/>
              <a:t> trees in </a:t>
            </a:r>
            <a:r>
              <a:rPr lang="nl-NL" sz="2400" i="1" dirty="0" err="1"/>
              <a:t>this</a:t>
            </a:r>
            <a:r>
              <a:rPr lang="nl-NL" sz="2400" i="1" dirty="0"/>
              <a:t> park.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nl-NL" sz="24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i="1" dirty="0"/>
              <a:t>My </a:t>
            </a:r>
            <a:r>
              <a:rPr lang="nl-NL" sz="2400" i="1" dirty="0" err="1"/>
              <a:t>uncle</a:t>
            </a:r>
            <a:r>
              <a:rPr lang="nl-NL" sz="2400" i="1" dirty="0"/>
              <a:t> is </a:t>
            </a:r>
            <a:r>
              <a:rPr lang="nl-NL" sz="2400" i="1" dirty="0" err="1"/>
              <a:t>rich</a:t>
            </a:r>
            <a:r>
              <a:rPr lang="nl-NL" sz="2400" i="1" dirty="0"/>
              <a:t>, he has </a:t>
            </a:r>
            <a:r>
              <a:rPr lang="nl-NL" sz="2400" i="1" dirty="0" err="1"/>
              <a:t>many</a:t>
            </a:r>
            <a:r>
              <a:rPr lang="nl-NL" sz="2400" i="1" dirty="0"/>
              <a:t> money.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nl-NL" sz="24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i="1" dirty="0" err="1"/>
              <a:t>There</a:t>
            </a:r>
            <a:r>
              <a:rPr lang="nl-NL" sz="2400" i="1" dirty="0"/>
              <a:t> is </a:t>
            </a:r>
            <a:r>
              <a:rPr lang="nl-NL" sz="2400" i="1" dirty="0" err="1"/>
              <a:t>much</a:t>
            </a:r>
            <a:r>
              <a:rPr lang="nl-NL" sz="2400" i="1" dirty="0"/>
              <a:t> I </a:t>
            </a:r>
            <a:r>
              <a:rPr lang="nl-NL" sz="2400" i="1" dirty="0" err="1"/>
              <a:t>don’t</a:t>
            </a:r>
            <a:r>
              <a:rPr lang="nl-NL" sz="2400" i="1" dirty="0"/>
              <a:t> </a:t>
            </a:r>
            <a:r>
              <a:rPr lang="nl-NL" sz="2400" i="1" dirty="0" err="1"/>
              <a:t>know</a:t>
            </a:r>
            <a:r>
              <a:rPr lang="nl-NL" sz="2400" i="1" dirty="0"/>
              <a:t> </a:t>
            </a:r>
            <a:r>
              <a:rPr lang="nl-NL" sz="2400" i="1" dirty="0" err="1"/>
              <a:t>about</a:t>
            </a:r>
            <a:r>
              <a:rPr lang="nl-NL" sz="2400" i="1" dirty="0"/>
              <a:t> </a:t>
            </a:r>
            <a:r>
              <a:rPr lang="nl-NL" sz="2400" i="1" dirty="0" err="1"/>
              <a:t>the</a:t>
            </a:r>
            <a:r>
              <a:rPr lang="nl-NL" sz="2400" i="1" dirty="0"/>
              <a:t> </a:t>
            </a:r>
            <a:r>
              <a:rPr lang="nl-NL" sz="2400" i="1" dirty="0" err="1"/>
              <a:t>universe</a:t>
            </a:r>
            <a:r>
              <a:rPr lang="nl-NL" sz="2400" i="1" dirty="0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NL" sz="24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i="1" dirty="0"/>
              <a:t>I </a:t>
            </a:r>
            <a:r>
              <a:rPr lang="nl-NL" sz="2400" i="1" dirty="0" err="1"/>
              <a:t>don’t</a:t>
            </a:r>
            <a:r>
              <a:rPr lang="nl-NL" sz="2400" i="1" dirty="0"/>
              <a:t> </a:t>
            </a:r>
            <a:r>
              <a:rPr lang="nl-NL" sz="2400" i="1" dirty="0" err="1"/>
              <a:t>know</a:t>
            </a:r>
            <a:r>
              <a:rPr lang="nl-NL" sz="2400" i="1" dirty="0"/>
              <a:t> a lot </a:t>
            </a:r>
            <a:r>
              <a:rPr lang="nl-NL" sz="2400" i="1" dirty="0" err="1"/>
              <a:t>about</a:t>
            </a:r>
            <a:r>
              <a:rPr lang="nl-NL" sz="2400" i="1" dirty="0"/>
              <a:t> </a:t>
            </a:r>
            <a:r>
              <a:rPr lang="nl-NL" sz="2400" i="1" dirty="0" err="1"/>
              <a:t>history</a:t>
            </a:r>
            <a:br>
              <a:rPr lang="nl-NL" sz="2400" i="1" dirty="0"/>
            </a:br>
            <a:endParaRPr lang="nl-NL" sz="24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i="1" dirty="0" err="1"/>
              <a:t>Would</a:t>
            </a:r>
            <a:r>
              <a:rPr lang="nl-NL" sz="2400" i="1" dirty="0"/>
              <a:t> </a:t>
            </a:r>
            <a:r>
              <a:rPr lang="nl-NL" sz="2400" i="1" dirty="0" err="1"/>
              <a:t>you</a:t>
            </a:r>
            <a:r>
              <a:rPr lang="nl-NL" sz="2400" i="1" dirty="0"/>
              <a:t> like a few water?</a:t>
            </a:r>
          </a:p>
        </p:txBody>
      </p:sp>
    </p:spTree>
    <p:extLst>
      <p:ext uri="{BB962C8B-B14F-4D97-AF65-F5344CB8AC3E}">
        <p14:creationId xmlns:p14="http://schemas.microsoft.com/office/powerpoint/2010/main" val="354711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fbeeldingsresultaat voor cheese"/>
          <p:cNvSpPr>
            <a:spLocks noChangeAspect="1" noChangeArrowheads="1"/>
          </p:cNvSpPr>
          <p:nvPr/>
        </p:nvSpPr>
        <p:spPr bwMode="auto">
          <a:xfrm>
            <a:off x="1679575" y="-1957388"/>
            <a:ext cx="60007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cheese"/>
          <p:cNvSpPr>
            <a:spLocks noChangeAspect="1" noChangeArrowheads="1"/>
          </p:cNvSpPr>
          <p:nvPr/>
        </p:nvSpPr>
        <p:spPr bwMode="auto">
          <a:xfrm>
            <a:off x="1831975" y="-1804988"/>
            <a:ext cx="60007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2" name="Picture 6" descr="Afbeeldingsresultaat voor che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80" y="1145647"/>
            <a:ext cx="3913462" cy="26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Afbeeldingsresultaat voor car"/>
          <p:cNvSpPr>
            <a:spLocks noChangeAspect="1" noChangeArrowheads="1"/>
          </p:cNvSpPr>
          <p:nvPr/>
        </p:nvSpPr>
        <p:spPr bwMode="auto">
          <a:xfrm>
            <a:off x="1679576" y="-2141538"/>
            <a:ext cx="73056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0" descr="Afbeeldingsresultaat voor car"/>
          <p:cNvSpPr>
            <a:spLocks noChangeAspect="1" noChangeArrowheads="1"/>
          </p:cNvSpPr>
          <p:nvPr/>
        </p:nvSpPr>
        <p:spPr bwMode="auto">
          <a:xfrm>
            <a:off x="1831976" y="-1989138"/>
            <a:ext cx="73056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16" name="Picture 20" descr="Afbeeldingsresultaat voor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08" y="1544429"/>
            <a:ext cx="436245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erelateerde afbeeld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/>
          <a:stretch/>
        </p:blipFill>
        <p:spPr bwMode="auto">
          <a:xfrm>
            <a:off x="6384033" y="4647369"/>
            <a:ext cx="3971925" cy="1951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fbeeldingsresultaat voor wa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6" y="1287695"/>
            <a:ext cx="3724275" cy="2328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Gerelateerde afbeeld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3896157"/>
            <a:ext cx="3601493" cy="2702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fbeeldingsresultaat voor sug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56" y="251935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chemeClr val="accent1"/>
                </a:solidFill>
              </a:rPr>
              <a:t>Can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you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count</a:t>
            </a:r>
            <a:r>
              <a:rPr lang="nl-NL" b="1" dirty="0">
                <a:solidFill>
                  <a:schemeClr val="accent1"/>
                </a:solidFill>
              </a:rPr>
              <a:t> these items?</a:t>
            </a:r>
          </a:p>
        </p:txBody>
      </p:sp>
    </p:spTree>
    <p:extLst>
      <p:ext uri="{BB962C8B-B14F-4D97-AF65-F5344CB8AC3E}">
        <p14:creationId xmlns:p14="http://schemas.microsoft.com/office/powerpoint/2010/main" val="18147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Much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Betekenis: veel</a:t>
            </a:r>
            <a:br>
              <a:rPr lang="nl-NL" b="1" dirty="0"/>
            </a:br>
            <a:r>
              <a:rPr lang="nl-NL" b="1" dirty="0"/>
              <a:t>Voor dingen die je </a:t>
            </a:r>
            <a:r>
              <a:rPr lang="nl-NL" b="1" u="sng" dirty="0"/>
              <a:t>niet</a:t>
            </a:r>
            <a:r>
              <a:rPr lang="nl-NL" b="1" dirty="0"/>
              <a:t> kunt tellen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i="1" dirty="0"/>
              <a:t>We get </a:t>
            </a:r>
            <a:r>
              <a:rPr lang="nl-NL" i="1" u="sng" dirty="0" err="1"/>
              <a:t>much</a:t>
            </a:r>
            <a:r>
              <a:rPr lang="nl-NL" i="1" dirty="0"/>
              <a:t> </a:t>
            </a:r>
            <a:r>
              <a:rPr lang="nl-NL" i="1" dirty="0" err="1"/>
              <a:t>snow</a:t>
            </a:r>
            <a:r>
              <a:rPr lang="nl-NL" i="1" dirty="0"/>
              <a:t> in winter.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 err="1"/>
              <a:t>She</a:t>
            </a:r>
            <a:r>
              <a:rPr lang="nl-NL" i="1" dirty="0"/>
              <a:t> is </a:t>
            </a:r>
            <a:r>
              <a:rPr lang="nl-NL" i="1" u="sng" dirty="0" err="1"/>
              <a:t>much</a:t>
            </a:r>
            <a:r>
              <a:rPr lang="nl-NL" i="1" dirty="0"/>
              <a:t> </a:t>
            </a:r>
            <a:r>
              <a:rPr lang="nl-NL" i="1" dirty="0" err="1"/>
              <a:t>older</a:t>
            </a:r>
            <a:r>
              <a:rPr lang="nl-NL" i="1" dirty="0"/>
              <a:t> </a:t>
            </a:r>
            <a:r>
              <a:rPr lang="nl-NL" i="1" dirty="0" err="1"/>
              <a:t>than</a:t>
            </a:r>
            <a:r>
              <a:rPr lang="nl-NL" i="1" dirty="0"/>
              <a:t> me.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005064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Many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Betekenis: veel</a:t>
            </a:r>
          </a:p>
          <a:p>
            <a:pPr marL="0" indent="0">
              <a:buNone/>
            </a:pPr>
            <a:r>
              <a:rPr lang="nl-NL" b="1" dirty="0"/>
              <a:t>Voor dingen die je </a:t>
            </a:r>
            <a:r>
              <a:rPr lang="nl-NL" b="1" u="sng" dirty="0"/>
              <a:t>wel</a:t>
            </a:r>
            <a:r>
              <a:rPr lang="nl-NL" b="1" dirty="0"/>
              <a:t> kunt tellen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i="1" dirty="0"/>
              <a:t>My sister has </a:t>
            </a:r>
            <a:r>
              <a:rPr lang="nl-NL" i="1" u="sng" dirty="0" err="1"/>
              <a:t>many</a:t>
            </a:r>
            <a:r>
              <a:rPr lang="nl-NL" i="1" dirty="0"/>
              <a:t> </a:t>
            </a:r>
            <a:r>
              <a:rPr lang="nl-NL" i="1" dirty="0" err="1"/>
              <a:t>cats</a:t>
            </a:r>
            <a:r>
              <a:rPr lang="nl-NL" i="1" dirty="0"/>
              <a:t>.</a:t>
            </a:r>
            <a:br>
              <a:rPr lang="nl-NL" i="1" dirty="0"/>
            </a:br>
            <a:endParaRPr lang="nl-NL" i="1" dirty="0"/>
          </a:p>
          <a:p>
            <a:pPr marL="0" indent="0">
              <a:buNone/>
            </a:pPr>
            <a:r>
              <a:rPr lang="nl-NL" i="1" dirty="0"/>
              <a:t>Do </a:t>
            </a:r>
            <a:r>
              <a:rPr lang="nl-NL" i="1" dirty="0" err="1"/>
              <a:t>you</a:t>
            </a:r>
            <a:r>
              <a:rPr lang="nl-NL" i="1" dirty="0"/>
              <a:t> have </a:t>
            </a:r>
            <a:r>
              <a:rPr lang="nl-NL" i="1" u="sng" dirty="0" err="1"/>
              <a:t>many</a:t>
            </a:r>
            <a:r>
              <a:rPr lang="nl-NL" i="1" dirty="0"/>
              <a:t> </a:t>
            </a:r>
            <a:r>
              <a:rPr lang="nl-NL" i="1" dirty="0" err="1"/>
              <a:t>friends</a:t>
            </a:r>
            <a:r>
              <a:rPr lang="nl-NL" i="1" dirty="0"/>
              <a:t>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35" y="1690688"/>
            <a:ext cx="3977739" cy="39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FFFFFF"/>
                </a:solidFill>
              </a:rPr>
              <a:t>A lot of / </a:t>
            </a:r>
            <a:r>
              <a:rPr lang="nl-NL" sz="4000" b="1" dirty="0" err="1">
                <a:solidFill>
                  <a:srgbClr val="FFFFFF"/>
                </a:solidFill>
              </a:rPr>
              <a:t>lots</a:t>
            </a:r>
            <a:r>
              <a:rPr lang="nl-NL" sz="4000" b="1" dirty="0">
                <a:solidFill>
                  <a:srgbClr val="FFFFFF"/>
                </a:solidFill>
              </a:rPr>
              <a:t> 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3000" b="1" dirty="0"/>
              <a:t>Betekenis: veel</a:t>
            </a:r>
          </a:p>
          <a:p>
            <a:pPr marL="0" indent="0">
              <a:buNone/>
            </a:pPr>
            <a:r>
              <a:rPr lang="nl-NL" sz="3000" b="1" dirty="0"/>
              <a:t>Voor telbare en ontelbare woorden</a:t>
            </a:r>
          </a:p>
          <a:p>
            <a:pPr marL="0" indent="0">
              <a:buNone/>
            </a:pPr>
            <a:r>
              <a:rPr lang="nl-NL" sz="3000" b="1" dirty="0"/>
              <a:t>Alleen in bevestigende zinnen</a:t>
            </a:r>
            <a:br>
              <a:rPr lang="nl-NL" sz="3000" b="1" dirty="0"/>
            </a:br>
            <a:endParaRPr lang="nl-NL" sz="3000" dirty="0"/>
          </a:p>
          <a:p>
            <a:pPr marL="0" indent="0">
              <a:buNone/>
            </a:pPr>
            <a:r>
              <a:rPr lang="nl-NL" sz="3000" i="1" dirty="0" err="1"/>
              <a:t>There</a:t>
            </a:r>
            <a:r>
              <a:rPr lang="nl-NL" sz="3000" i="1" dirty="0"/>
              <a:t> are </a:t>
            </a:r>
            <a:r>
              <a:rPr lang="nl-NL" sz="3000" i="1" u="sng" dirty="0"/>
              <a:t>a lot of</a:t>
            </a:r>
            <a:r>
              <a:rPr lang="nl-NL" sz="3000" i="1" dirty="0"/>
              <a:t> trees in </a:t>
            </a:r>
            <a:r>
              <a:rPr lang="nl-NL" sz="3000" i="1" dirty="0" err="1"/>
              <a:t>the</a:t>
            </a:r>
            <a:r>
              <a:rPr lang="nl-NL" sz="3000" i="1" dirty="0"/>
              <a:t> park.</a:t>
            </a:r>
          </a:p>
          <a:p>
            <a:pPr marL="0" indent="0">
              <a:buNone/>
            </a:pPr>
            <a:endParaRPr lang="nl-NL" sz="3000" i="1" dirty="0"/>
          </a:p>
          <a:p>
            <a:pPr marL="0" indent="0">
              <a:buNone/>
            </a:pPr>
            <a:r>
              <a:rPr lang="nl-NL" sz="3000" i="1" dirty="0"/>
              <a:t>We get </a:t>
            </a:r>
            <a:r>
              <a:rPr lang="nl-NL" sz="3000" i="1" u="sng" dirty="0" err="1"/>
              <a:t>lots</a:t>
            </a:r>
            <a:r>
              <a:rPr lang="nl-NL" sz="3000" i="1" u="sng" dirty="0"/>
              <a:t> of</a:t>
            </a:r>
            <a:r>
              <a:rPr lang="nl-NL" sz="3000" i="1" dirty="0"/>
              <a:t> </a:t>
            </a:r>
            <a:r>
              <a:rPr lang="nl-NL" sz="3000" i="1" dirty="0" err="1"/>
              <a:t>snow</a:t>
            </a:r>
            <a:r>
              <a:rPr lang="nl-NL" sz="3000" i="1" dirty="0"/>
              <a:t> in winter.</a:t>
            </a:r>
          </a:p>
        </p:txBody>
      </p:sp>
    </p:spTree>
    <p:extLst>
      <p:ext uri="{BB962C8B-B14F-4D97-AF65-F5344CB8AC3E}">
        <p14:creationId xmlns:p14="http://schemas.microsoft.com/office/powerpoint/2010/main" val="28203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nl-NL" b="1" dirty="0"/>
              <a:t>(a) </a:t>
            </a:r>
            <a:r>
              <a:rPr lang="nl-NL" b="1" dirty="0" err="1"/>
              <a:t>little</a:t>
            </a:r>
            <a:endParaRPr lang="nl-NL" b="1" dirty="0"/>
          </a:p>
        </p:txBody>
      </p:sp>
      <p:pic>
        <p:nvPicPr>
          <p:cNvPr id="3074" name="Picture 2" descr="Gerelateerde afbeeld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30" y="2122981"/>
            <a:ext cx="3876165" cy="21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b="1" dirty="0"/>
              <a:t>Betekenis: een beetje / weinig</a:t>
            </a:r>
          </a:p>
          <a:p>
            <a:pPr marL="0" indent="0">
              <a:buNone/>
            </a:pPr>
            <a:r>
              <a:rPr lang="nl-NL" b="1" dirty="0"/>
              <a:t>Voor dingen die je </a:t>
            </a:r>
            <a:r>
              <a:rPr lang="nl-NL" b="1" u="sng" dirty="0"/>
              <a:t>niet</a:t>
            </a:r>
            <a:r>
              <a:rPr lang="nl-NL" b="1" dirty="0"/>
              <a:t> kunt tellen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 err="1"/>
              <a:t>Would</a:t>
            </a:r>
            <a:r>
              <a:rPr lang="nl-NL" i="1" dirty="0"/>
              <a:t> </a:t>
            </a:r>
            <a:r>
              <a:rPr lang="nl-NL" i="1" dirty="0" err="1"/>
              <a:t>you</a:t>
            </a:r>
            <a:r>
              <a:rPr lang="nl-NL" i="1" dirty="0"/>
              <a:t> like </a:t>
            </a:r>
            <a:r>
              <a:rPr lang="nl-NL" i="1" u="sng" dirty="0"/>
              <a:t>a </a:t>
            </a:r>
            <a:r>
              <a:rPr lang="nl-NL" i="1" u="sng" dirty="0" err="1"/>
              <a:t>little</a:t>
            </a:r>
            <a:r>
              <a:rPr lang="nl-NL" i="1" u="sng" dirty="0"/>
              <a:t> </a:t>
            </a:r>
            <a:r>
              <a:rPr lang="nl-NL" i="1" dirty="0"/>
              <a:t>water?</a:t>
            </a:r>
          </a:p>
          <a:p>
            <a:pPr marL="0" indent="0">
              <a:buNone/>
            </a:pPr>
            <a:r>
              <a:rPr lang="nl-NL" i="1" dirty="0" err="1"/>
              <a:t>There</a:t>
            </a:r>
            <a:r>
              <a:rPr lang="nl-NL" i="1" dirty="0"/>
              <a:t> is </a:t>
            </a:r>
            <a:r>
              <a:rPr lang="nl-NL" i="1" u="sng" dirty="0" err="1"/>
              <a:t>little</a:t>
            </a:r>
            <a:r>
              <a:rPr lang="nl-NL" i="1" dirty="0"/>
              <a:t> </a:t>
            </a:r>
            <a:r>
              <a:rPr lang="nl-NL" i="1" dirty="0" err="1"/>
              <a:t>snow</a:t>
            </a:r>
            <a:r>
              <a:rPr lang="nl-NL" i="1" dirty="0"/>
              <a:t> in </a:t>
            </a:r>
            <a:r>
              <a:rPr lang="nl-NL" i="1" dirty="0" err="1"/>
              <a:t>the</a:t>
            </a:r>
            <a:r>
              <a:rPr lang="nl-NL" i="1" dirty="0"/>
              <a:t> garden</a:t>
            </a:r>
          </a:p>
          <a:p>
            <a:pPr marL="0" indent="0">
              <a:buNone/>
            </a:pPr>
            <a:endParaRPr lang="nl-NL" i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C3266F-F30E-4209-82D6-C9934192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(a) few</a:t>
            </a: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52ABEE-368E-4C93-A70E-E0DB58D6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17846" cy="3604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Betekenis: een paar / weinig</a:t>
            </a:r>
          </a:p>
          <a:p>
            <a:pPr marL="0" indent="0">
              <a:buNone/>
            </a:pPr>
            <a:r>
              <a:rPr lang="nl-NL" b="1" dirty="0"/>
              <a:t>Voor dingen die je </a:t>
            </a:r>
            <a:r>
              <a:rPr lang="nl-NL" b="1" u="sng" dirty="0"/>
              <a:t>wel</a:t>
            </a:r>
            <a:r>
              <a:rPr lang="nl-NL" b="1" dirty="0"/>
              <a:t> kunt tellen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 err="1"/>
              <a:t>There</a:t>
            </a:r>
            <a:r>
              <a:rPr lang="nl-NL" i="1" dirty="0"/>
              <a:t> are </a:t>
            </a:r>
            <a:r>
              <a:rPr lang="nl-NL" i="1" u="sng" dirty="0"/>
              <a:t>a few </a:t>
            </a:r>
            <a:r>
              <a:rPr lang="nl-NL" i="1" dirty="0" err="1"/>
              <a:t>books</a:t>
            </a:r>
            <a:r>
              <a:rPr lang="nl-NL" i="1" dirty="0"/>
              <a:t> on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table</a:t>
            </a:r>
            <a:br>
              <a:rPr lang="nl-NL" i="1" dirty="0"/>
            </a:br>
            <a:br>
              <a:rPr lang="nl-NL" i="1" dirty="0"/>
            </a:br>
            <a:r>
              <a:rPr lang="nl-NL" i="1" u="sng" dirty="0"/>
              <a:t>Few</a:t>
            </a:r>
            <a:r>
              <a:rPr lang="nl-NL" i="1" dirty="0"/>
              <a:t> </a:t>
            </a:r>
            <a:r>
              <a:rPr lang="nl-NL" i="1" dirty="0" err="1"/>
              <a:t>people</a:t>
            </a:r>
            <a:r>
              <a:rPr lang="nl-NL" i="1" dirty="0"/>
              <a:t> </a:t>
            </a:r>
            <a:r>
              <a:rPr lang="nl-NL" i="1" dirty="0" err="1"/>
              <a:t>speak</a:t>
            </a:r>
            <a:r>
              <a:rPr lang="nl-NL" i="1" dirty="0"/>
              <a:t> Latin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FDBFC50C-65C7-4538-962C-098196F27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FC393-A0C6-4CA9-A60C-8ED19078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b="1" dirty="0" err="1">
                <a:solidFill>
                  <a:srgbClr val="FFFFFF"/>
                </a:solidFill>
              </a:rPr>
              <a:t>Notes</a:t>
            </a:r>
            <a:endParaRPr lang="nl-NL" sz="4000" b="1" dirty="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A349E1-7195-16D6-A141-51314796F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1" t="32222" r="32109" b="13056"/>
          <a:stretch/>
        </p:blipFill>
        <p:spPr>
          <a:xfrm>
            <a:off x="0" y="0"/>
            <a:ext cx="12192000" cy="65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FC393-A0C6-4CA9-A60C-8ED19078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b="1" dirty="0" err="1">
                <a:solidFill>
                  <a:srgbClr val="FFFFFF"/>
                </a:solidFill>
              </a:rPr>
              <a:t>Notes</a:t>
            </a:r>
            <a:r>
              <a:rPr lang="nl-NL" sz="4000" b="1" dirty="0">
                <a:solidFill>
                  <a:srgbClr val="FFFFFF"/>
                </a:solidFill>
              </a:rPr>
              <a:t> - </a:t>
            </a:r>
            <a:r>
              <a:rPr lang="nl-NL" sz="4000" b="1">
                <a:solidFill>
                  <a:srgbClr val="FFFFFF"/>
                </a:solidFill>
              </a:rPr>
              <a:t>Quantifiers</a:t>
            </a:r>
            <a:endParaRPr lang="nl-NL" sz="4000" b="1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48E648B-A32E-5719-D008-DBF1C636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742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l-NL" b="1" dirty="0" err="1"/>
              <a:t>Much</a:t>
            </a:r>
            <a:r>
              <a:rPr lang="nl-NL" b="1" dirty="0"/>
              <a:t> = </a:t>
            </a:r>
            <a:r>
              <a:rPr lang="nl-NL" dirty="0"/>
              <a:t>“veel”, voor ontelbare woorden </a:t>
            </a:r>
            <a:r>
              <a:rPr lang="nl-NL" i="1" dirty="0"/>
              <a:t>(water, money, …)</a:t>
            </a:r>
            <a:endParaRPr lang="nl-NL" i="1" u="sng" dirty="0"/>
          </a:p>
          <a:p>
            <a:pPr>
              <a:lnSpc>
                <a:spcPct val="100000"/>
              </a:lnSpc>
            </a:pPr>
            <a:r>
              <a:rPr lang="nl-NL" b="1" dirty="0" err="1"/>
              <a:t>Many</a:t>
            </a:r>
            <a:r>
              <a:rPr lang="nl-NL" b="1" dirty="0"/>
              <a:t> = </a:t>
            </a:r>
            <a:r>
              <a:rPr lang="nl-NL" dirty="0"/>
              <a:t>“veel”, voor telbare woorden </a:t>
            </a:r>
            <a:r>
              <a:rPr lang="nl-NL" i="1" dirty="0"/>
              <a:t>(</a:t>
            </a:r>
            <a:r>
              <a:rPr lang="nl-NL" i="1" dirty="0" err="1"/>
              <a:t>cats</a:t>
            </a:r>
            <a:r>
              <a:rPr lang="nl-NL" i="1" dirty="0"/>
              <a:t>, </a:t>
            </a:r>
            <a:r>
              <a:rPr lang="nl-NL" i="1" dirty="0" err="1"/>
              <a:t>hours</a:t>
            </a:r>
            <a:r>
              <a:rPr lang="nl-NL" i="1" dirty="0"/>
              <a:t>, …)</a:t>
            </a:r>
            <a:endParaRPr lang="nl-NL" dirty="0"/>
          </a:p>
          <a:p>
            <a:pPr>
              <a:lnSpc>
                <a:spcPct val="100000"/>
              </a:lnSpc>
            </a:pPr>
            <a:r>
              <a:rPr lang="nl-NL" b="1" dirty="0"/>
              <a:t>A lot of / </a:t>
            </a:r>
            <a:r>
              <a:rPr lang="nl-NL" b="1" dirty="0" err="1"/>
              <a:t>lots</a:t>
            </a:r>
            <a:r>
              <a:rPr lang="nl-NL" b="1" dirty="0"/>
              <a:t> of = </a:t>
            </a:r>
            <a:r>
              <a:rPr lang="nl-NL" dirty="0"/>
              <a:t>“veel”, informeel, voor telbare en ontelbare woorden, alleen in bevestigende zinnen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b="1" dirty="0"/>
              <a:t>Little = </a:t>
            </a:r>
            <a:r>
              <a:rPr lang="nl-NL" dirty="0"/>
              <a:t>“weinig”, voor ontelbare woorden</a:t>
            </a:r>
            <a:endParaRPr lang="nl-NL" u="sng" dirty="0"/>
          </a:p>
          <a:p>
            <a:pPr>
              <a:lnSpc>
                <a:spcPct val="100000"/>
              </a:lnSpc>
            </a:pPr>
            <a:r>
              <a:rPr lang="nl-NL" b="1" dirty="0"/>
              <a:t>A </a:t>
            </a:r>
            <a:r>
              <a:rPr lang="nl-NL" b="1" dirty="0" err="1"/>
              <a:t>little</a:t>
            </a:r>
            <a:r>
              <a:rPr lang="nl-NL" b="1" dirty="0"/>
              <a:t> = </a:t>
            </a:r>
            <a:r>
              <a:rPr lang="nl-NL" dirty="0"/>
              <a:t>“een paar” “</a:t>
            </a:r>
            <a:r>
              <a:rPr lang="nl-NL"/>
              <a:t>een beetje”, </a:t>
            </a:r>
            <a:r>
              <a:rPr lang="nl-NL" dirty="0"/>
              <a:t>voor ontelbare woorden</a:t>
            </a:r>
            <a:endParaRPr lang="nl-NL" u="sng" dirty="0"/>
          </a:p>
          <a:p>
            <a:pPr>
              <a:lnSpc>
                <a:spcPct val="100000"/>
              </a:lnSpc>
            </a:pPr>
            <a:r>
              <a:rPr lang="nl-NL" b="1" dirty="0"/>
              <a:t>Few = </a:t>
            </a:r>
            <a:r>
              <a:rPr lang="nl-NL" dirty="0"/>
              <a:t>“weinig”, voor telbare woorden</a:t>
            </a:r>
            <a:endParaRPr lang="nl-NL" u="sng" dirty="0"/>
          </a:p>
          <a:p>
            <a:pPr>
              <a:lnSpc>
                <a:spcPct val="100000"/>
              </a:lnSpc>
            </a:pPr>
            <a:r>
              <a:rPr lang="nl-NL" b="1" dirty="0"/>
              <a:t>A few = </a:t>
            </a:r>
            <a:r>
              <a:rPr lang="nl-NL" dirty="0"/>
              <a:t>“een paar”, voor telbare woorden</a:t>
            </a:r>
            <a:endParaRPr lang="nl-NL" u="sng" dirty="0"/>
          </a:p>
          <a:p>
            <a:endParaRPr lang="nl-NL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AA1319-1B6D-4C03-0DEE-2CE6F92FAF22}"/>
              </a:ext>
            </a:extLst>
          </p:cNvPr>
          <p:cNvSpPr txBox="1"/>
          <p:nvPr/>
        </p:nvSpPr>
        <p:spPr>
          <a:xfrm>
            <a:off x="8128857" y="5117030"/>
            <a:ext cx="3882632" cy="10618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100" b="1" dirty="0" err="1"/>
              <a:t>Besvestigende</a:t>
            </a:r>
            <a:r>
              <a:rPr lang="nl-NL" sz="2100" b="1" dirty="0"/>
              <a:t> zin: </a:t>
            </a:r>
            <a:r>
              <a:rPr lang="nl-NL" sz="2100" dirty="0"/>
              <a:t>I have 2 </a:t>
            </a:r>
            <a:r>
              <a:rPr lang="nl-NL" sz="2100" dirty="0" err="1"/>
              <a:t>cats</a:t>
            </a:r>
            <a:r>
              <a:rPr lang="nl-NL" sz="2100" dirty="0"/>
              <a:t>.</a:t>
            </a:r>
          </a:p>
          <a:p>
            <a:r>
              <a:rPr lang="nl-NL" sz="2100" b="1" dirty="0"/>
              <a:t>Vraagzin: </a:t>
            </a:r>
            <a:r>
              <a:rPr lang="nl-NL" sz="2100" dirty="0"/>
              <a:t>Do </a:t>
            </a:r>
            <a:r>
              <a:rPr lang="nl-NL" sz="2100" dirty="0" err="1"/>
              <a:t>you</a:t>
            </a:r>
            <a:r>
              <a:rPr lang="nl-NL" sz="2100" dirty="0"/>
              <a:t> have </a:t>
            </a:r>
            <a:r>
              <a:rPr lang="nl-NL" sz="2100" dirty="0" err="1"/>
              <a:t>any</a:t>
            </a:r>
            <a:r>
              <a:rPr lang="nl-NL" sz="2100" dirty="0"/>
              <a:t> </a:t>
            </a:r>
            <a:r>
              <a:rPr lang="nl-NL" sz="2100" dirty="0" err="1"/>
              <a:t>cats</a:t>
            </a:r>
            <a:r>
              <a:rPr lang="nl-NL" sz="2100" b="1" dirty="0">
                <a:highlight>
                  <a:srgbClr val="FFFF00"/>
                </a:highlight>
              </a:rPr>
              <a:t>?</a:t>
            </a:r>
          </a:p>
          <a:p>
            <a:r>
              <a:rPr lang="nl-NL" sz="2100" b="1" dirty="0"/>
              <a:t>Ontkenning: </a:t>
            </a:r>
            <a:r>
              <a:rPr lang="nl-NL" sz="2100" dirty="0"/>
              <a:t>I </a:t>
            </a:r>
            <a:r>
              <a:rPr lang="nl-NL" sz="2100" b="1" dirty="0" err="1">
                <a:highlight>
                  <a:srgbClr val="FFFF00"/>
                </a:highlight>
              </a:rPr>
              <a:t>don’t</a:t>
            </a:r>
            <a:r>
              <a:rPr lang="nl-NL" sz="2100" dirty="0"/>
              <a:t> have </a:t>
            </a:r>
            <a:r>
              <a:rPr lang="nl-NL" sz="2100" dirty="0" err="1"/>
              <a:t>any</a:t>
            </a:r>
            <a:r>
              <a:rPr lang="nl-NL" sz="2100" dirty="0"/>
              <a:t> </a:t>
            </a:r>
            <a:r>
              <a:rPr lang="nl-NL" sz="2100" dirty="0" err="1"/>
              <a:t>cats</a:t>
            </a: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33966958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358</Words>
  <Application>Microsoft Office PowerPoint</Application>
  <PresentationFormat>Breedbeeld</PresentationFormat>
  <Paragraphs>59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Quantifiers: much, many, a little, a few, …</vt:lpstr>
      <vt:lpstr>Can you count these items?</vt:lpstr>
      <vt:lpstr>Much</vt:lpstr>
      <vt:lpstr>Many</vt:lpstr>
      <vt:lpstr>A lot of / lots of</vt:lpstr>
      <vt:lpstr>(a) little</vt:lpstr>
      <vt:lpstr>(a) few</vt:lpstr>
      <vt:lpstr>Notes</vt:lpstr>
      <vt:lpstr>Notes - Quantifiers</vt:lpstr>
      <vt:lpstr>Are these sentences correct?</vt:lpstr>
    </vt:vector>
  </TitlesOfParts>
  <Company>CVO 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Much, many, a little, a few</dc:title>
  <dc:creator>Schot, R.L.J.</dc:creator>
  <cp:lastModifiedBy>Rowan Schot</cp:lastModifiedBy>
  <cp:revision>2</cp:revision>
  <dcterms:created xsi:type="dcterms:W3CDTF">2022-05-10T07:36:11Z</dcterms:created>
  <dcterms:modified xsi:type="dcterms:W3CDTF">2025-01-10T11:20:49Z</dcterms:modified>
</cp:coreProperties>
</file>